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58" r:id="rId5"/>
    <p:sldId id="263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8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640" y="4379566"/>
            <a:ext cx="8219256" cy="2506290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Atelier B5</a:t>
            </a:r>
            <a:b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Marie 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etráková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3048" y="5715000"/>
            <a:ext cx="8229600" cy="11430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Suché prostředí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6246"/>
              </p:ext>
            </p:extLst>
          </p:nvPr>
        </p:nvGraphicFramePr>
        <p:xfrm>
          <a:off x="457200" y="3462144"/>
          <a:ext cx="8229599" cy="2227560"/>
        </p:xfrm>
        <a:graphic>
          <a:graphicData uri="http://schemas.openxmlformats.org/drawingml/2006/table">
            <a:tbl>
              <a:tblPr/>
              <a:tblGrid>
                <a:gridCol w="595808"/>
                <a:gridCol w="2743200"/>
                <a:gridCol w="297904"/>
                <a:gridCol w="316523"/>
                <a:gridCol w="316523"/>
                <a:gridCol w="307213"/>
                <a:gridCol w="288595"/>
                <a:gridCol w="288595"/>
                <a:gridCol w="307213"/>
                <a:gridCol w="316523"/>
                <a:gridCol w="325833"/>
                <a:gridCol w="316523"/>
                <a:gridCol w="307213"/>
                <a:gridCol w="297904"/>
                <a:gridCol w="1204029"/>
              </a:tblGrid>
              <a:tr h="1856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ČÍSLO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NÁZEV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KVETENÍ  (BARVA)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VÝŠKA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Amorpha fruticosa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315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1 - 3 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Amygdalus nana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1 - 1.5 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Echinacea purpurea 'Green Jewel'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60-70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Echinacea purpurea 'Magnus'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1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1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81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90-100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Stachys byzantina 'Lamb's Ears'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Sedum sunsparkler ' Blue Pearl'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64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64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64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64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649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Thymus serpyllum 'September'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D981A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D981A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D981A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D981A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5 -10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Euphorbia amygdaloides 'Purple'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B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B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B5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B5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30-40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Geranium x Cantabrigense 'Cambridge'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Wingdings"/>
                        </a:rPr>
                        <a:t>l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Sanguisorba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50-80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C:\Users\Samsung\Desktop\img00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55146" r="8024" b="22283"/>
          <a:stretch/>
        </p:blipFill>
        <p:spPr bwMode="auto">
          <a:xfrm>
            <a:off x="174956" y="260648"/>
            <a:ext cx="879408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44208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rgbClr val="AC6AC0"/>
                </a:solidFill>
              </a:rPr>
              <a:t>„Babiččina prérie“</a:t>
            </a:r>
            <a:endParaRPr lang="cs-CZ" dirty="0">
              <a:solidFill>
                <a:srgbClr val="AC6A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Desktop\img0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6" b="61285"/>
          <a:stretch/>
        </p:blipFill>
        <p:spPr bwMode="auto">
          <a:xfrm>
            <a:off x="1043608" y="4907280"/>
            <a:ext cx="7550150" cy="19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ung\Desktop\PL0000002779_card3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0" y="260649"/>
            <a:ext cx="2250776" cy="1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msung\Desktop\Thymus-serpyllum-Septemb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3"/>
          <a:stretch/>
        </p:blipFill>
        <p:spPr bwMode="auto">
          <a:xfrm>
            <a:off x="289366" y="1844824"/>
            <a:ext cx="2266409" cy="141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msung\Desktop\BG760_GERANIUM_x_CANTABRIGIENSE_CAMBRIDG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"/>
          <a:stretch/>
        </p:blipFill>
        <p:spPr bwMode="auto">
          <a:xfrm>
            <a:off x="6561881" y="362385"/>
            <a:ext cx="2266410" cy="138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msung\Desktop\Amorpha_fruticosa_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15452" r="6336" b="15138"/>
          <a:stretch/>
        </p:blipFill>
        <p:spPr bwMode="auto">
          <a:xfrm>
            <a:off x="3438795" y="284124"/>
            <a:ext cx="2266409" cy="1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amsung\Desktop\prunus-amygdalus-nana-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8"/>
          <a:stretch/>
        </p:blipFill>
        <p:spPr bwMode="auto">
          <a:xfrm>
            <a:off x="3438795" y="1878293"/>
            <a:ext cx="2266410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amsung\Desktop\scheinsonnenhut-green-jewel-m058425_w_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9"/>
          <a:stretch/>
        </p:blipFill>
        <p:spPr bwMode="auto">
          <a:xfrm>
            <a:off x="6582024" y="1865202"/>
            <a:ext cx="2248656" cy="13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Samsung\Desktop\F087-1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 bwMode="auto">
          <a:xfrm>
            <a:off x="275717" y="3432322"/>
            <a:ext cx="2233628" cy="138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msung\Desktop\lambsear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32463"/>
          <a:stretch/>
        </p:blipFill>
        <p:spPr bwMode="auto">
          <a:xfrm>
            <a:off x="3418519" y="3432322"/>
            <a:ext cx="2280059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amsung\Desktop\seblue_sedum-blue_pearl_flowers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3" b="25076"/>
          <a:stretch/>
        </p:blipFill>
        <p:spPr bwMode="auto">
          <a:xfrm>
            <a:off x="6603030" y="3429000"/>
            <a:ext cx="2225261" cy="142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731808"/>
            <a:ext cx="8229600" cy="1143000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Bukový výškový stupeň</a:t>
            </a:r>
            <a:endParaRPr lang="cs-CZ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662448"/>
              </p:ext>
            </p:extLst>
          </p:nvPr>
        </p:nvGraphicFramePr>
        <p:xfrm>
          <a:off x="457200" y="3429000"/>
          <a:ext cx="8229599" cy="2227560"/>
        </p:xfrm>
        <a:graphic>
          <a:graphicData uri="http://schemas.openxmlformats.org/drawingml/2006/table">
            <a:tbl>
              <a:tblPr/>
              <a:tblGrid>
                <a:gridCol w="595808"/>
                <a:gridCol w="2743200"/>
                <a:gridCol w="297904"/>
                <a:gridCol w="316523"/>
                <a:gridCol w="316523"/>
                <a:gridCol w="307213"/>
                <a:gridCol w="288595"/>
                <a:gridCol w="288595"/>
                <a:gridCol w="307213"/>
                <a:gridCol w="316523"/>
                <a:gridCol w="325833"/>
                <a:gridCol w="316523"/>
                <a:gridCol w="307213"/>
                <a:gridCol w="297904"/>
                <a:gridCol w="1204029"/>
              </a:tblGrid>
              <a:tr h="18563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ČÍSLO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NÁZEV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KVETENÍ  /PLODY /BARVA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VÝŠKA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XII.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Crataegus laevigata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2-4m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Malus floribunda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3-5 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Sambucus racemosa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1.5 - 3 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Berberis thunbergii 'Atropurpurea'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963634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80-90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Caluna vulgaris 'Firefly'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20-30cm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Cotoneaster horizntalis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30-50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Gaultheria procumbens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15-20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Berberis thunbergii 'Aurea'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60-80 cm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Hedera helix 'Goldheart'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99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plazivý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3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Hedera helix 'Gold child'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B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plazivý</a:t>
                      </a:r>
                    </a:p>
                  </a:txBody>
                  <a:tcPr marL="9282" marR="9282" marT="92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" name="Picture 1" descr="C:\Users\Samsung\Desktop\img00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r="8831" b="73717"/>
          <a:stretch/>
        </p:blipFill>
        <p:spPr bwMode="auto">
          <a:xfrm>
            <a:off x="340728" y="-655612"/>
            <a:ext cx="8784976" cy="41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44208" y="6488668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„Hořící keř“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img007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1142"/>
          <a:stretch/>
        </p:blipFill>
        <p:spPr bwMode="auto">
          <a:xfrm>
            <a:off x="971600" y="4725144"/>
            <a:ext cx="755015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esktop\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1"/>
          <a:stretch/>
        </p:blipFill>
        <p:spPr bwMode="auto">
          <a:xfrm>
            <a:off x="298509" y="260648"/>
            <a:ext cx="2250776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ung\Desktop\cratalaeviherb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t="24884" r="27857" b="24884"/>
          <a:stretch/>
        </p:blipFill>
        <p:spPr bwMode="auto">
          <a:xfrm>
            <a:off x="298509" y="1844824"/>
            <a:ext cx="2250776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msung\Desktop\10010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26945"/>
          <a:stretch/>
        </p:blipFill>
        <p:spPr bwMode="auto">
          <a:xfrm>
            <a:off x="273176" y="3429000"/>
            <a:ext cx="2263091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msung\Desktop\10333-malus-floribunda-mainim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26252"/>
          <a:stretch/>
        </p:blipFill>
        <p:spPr bwMode="auto">
          <a:xfrm>
            <a:off x="6516216" y="262969"/>
            <a:ext cx="2250776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amsung\Desktop\Hedera_Goldheart_g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b="26252"/>
          <a:stretch/>
        </p:blipFill>
        <p:spPr bwMode="auto">
          <a:xfrm>
            <a:off x="3446612" y="1844824"/>
            <a:ext cx="2250776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amsung\Desktop\Sambucus racemosa-trosvlier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3" t="8549" r="12963" b="32738"/>
          <a:stretch/>
        </p:blipFill>
        <p:spPr bwMode="auto">
          <a:xfrm>
            <a:off x="3446612" y="3429000"/>
            <a:ext cx="2250776" cy="139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amsung\Desktop\7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 bwMode="auto">
          <a:xfrm>
            <a:off x="6516216" y="1844824"/>
            <a:ext cx="2263870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amsung\Desktop\1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22971" r="15959" b="32736"/>
          <a:stretch/>
        </p:blipFill>
        <p:spPr bwMode="auto">
          <a:xfrm>
            <a:off x="3459630" y="260648"/>
            <a:ext cx="2237758" cy="139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Samsung\Desktop\Calluna vulgaris 'Firefly'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8" t="-645" r="808" b="12767"/>
          <a:stretch/>
        </p:blipFill>
        <p:spPr bwMode="auto">
          <a:xfrm>
            <a:off x="6529310" y="3431321"/>
            <a:ext cx="2250776" cy="13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211</Words>
  <Application>Microsoft Office PowerPoint</Application>
  <PresentationFormat>Předvádění na obrazovce (4:3)</PresentationFormat>
  <Paragraphs>337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Atelier B5 Marie Petráková</vt:lpstr>
      <vt:lpstr>Suché prostředí</vt:lpstr>
      <vt:lpstr>Prezentace aplikace PowerPoint</vt:lpstr>
      <vt:lpstr>Bukový výškový stupeň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B5 Marie Petráková</dc:title>
  <dc:creator>Samsung</dc:creator>
  <cp:lastModifiedBy>Samsung</cp:lastModifiedBy>
  <cp:revision>7</cp:revision>
  <dcterms:created xsi:type="dcterms:W3CDTF">2016-04-01T07:42:22Z</dcterms:created>
  <dcterms:modified xsi:type="dcterms:W3CDTF">2016-04-01T10:50:33Z</dcterms:modified>
</cp:coreProperties>
</file>